
<file path=[Content_Types].xml><?xml version="1.0" encoding="utf-8"?>
<Types xmlns="http://schemas.openxmlformats.org/package/2006/content-types">
  <Default Extension="jpeg" ContentType="image/jpeg"/>
  <Default Extension="rels" ContentType="application/vnd.openxmlformats-package.relationships+xml"/>
  <Default Extension="fntdata" ContentType="application/x-fontdata"/>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Masters/slideMaster1.xml" ContentType="application/vnd.openxmlformats-officedocument.presentationml.slideMaster+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sldIdLst>
    <p:sldId id="266" r:id="rId2"/>
    <p:sldId id="267" r:id="rId3"/>
    <p:sldId id="268" r:id="rId4"/>
    <p:sldId id="269" r:id="rId5"/>
    <p:sldId id="270" r:id="rId6"/>
    <p:sldId id="271" r:id="rId7"/>
    <p:sldId id="272" r:id="rId8"/>
    <p:sldId id="273" r:id="rId9"/>
    <p:sldId id="274" r:id="rId10"/>
  </p:sldIdLst>
  <p:sldSz cx="10058400" cy="7772400"/>
  <p:notesSz cx="6858000" cy="9144000"/>
  <p:embeddedFontLst>
    <p:embeddedFont>
      <p:font typeface="Calibri" panose="020F0502020204030204" pitchFamily="34" charset="0"/>
      <p:regular r:id="rId11"/>
      <p:bold r:id="rId12"/>
      <p:italic r:id="rId13"/>
      <p:boldItalic r:id="rId14"/>
    </p:embeddedFont>
    <p:embeddedFont>
      <p:font typeface="Calibri Light" panose="020F0302020204030204" pitchFamily="34" charset="0"/>
      <p:regular r:id="rId15"/>
      <p:italic r:id="rId16"/>
    </p:embeddedFont>
    <p:embeddedFont>
      <p:font typeface="KG Neatly Printed" panose="02000506000000020003" pitchFamily="2" charset="0"/>
      <p:regular r:id="rId1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6" d="100"/>
          <a:sy n="76" d="100"/>
        </p:scale>
        <p:origin x="1454"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customXml" Target="../customXml/item1.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4380" y="1272011"/>
            <a:ext cx="8549640" cy="2705947"/>
          </a:xfrm>
        </p:spPr>
        <p:txBody>
          <a:bodyPr anchor="b"/>
          <a:lstStyle>
            <a:lvl1pPr algn="ctr">
              <a:defRPr sz="6600"/>
            </a:lvl1pPr>
          </a:lstStyle>
          <a:p>
            <a:r>
              <a:rPr lang="en-US"/>
              <a:t>Click to edit Master title style</a:t>
            </a:r>
            <a:endParaRPr lang="en-US" dirty="0"/>
          </a:p>
        </p:txBody>
      </p:sp>
      <p:sp>
        <p:nvSpPr>
          <p:cNvPr id="3" name="Subtitle 2"/>
          <p:cNvSpPr>
            <a:spLocks noGrp="1"/>
          </p:cNvSpPr>
          <p:nvPr>
            <p:ph type="subTitle" idx="1"/>
          </p:nvPr>
        </p:nvSpPr>
        <p:spPr>
          <a:xfrm>
            <a:off x="1257300" y="4082310"/>
            <a:ext cx="7543800" cy="1876530"/>
          </a:xfrm>
        </p:spPr>
        <p:txBody>
          <a:bodyPr/>
          <a:lstStyle>
            <a:lvl1pPr marL="0" indent="0" algn="ctr">
              <a:buNone/>
              <a:defRPr sz="2640"/>
            </a:lvl1pPr>
            <a:lvl2pPr marL="502920" indent="0" algn="ctr">
              <a:buNone/>
              <a:defRPr sz="2200"/>
            </a:lvl2pPr>
            <a:lvl3pPr marL="1005840" indent="0" algn="ctr">
              <a:buNone/>
              <a:defRPr sz="1980"/>
            </a:lvl3pPr>
            <a:lvl4pPr marL="1508760" indent="0" algn="ctr">
              <a:buNone/>
              <a:defRPr sz="1760"/>
            </a:lvl4pPr>
            <a:lvl5pPr marL="2011680" indent="0" algn="ctr">
              <a:buNone/>
              <a:defRPr sz="1760"/>
            </a:lvl5pPr>
            <a:lvl6pPr marL="2514600" indent="0" algn="ctr">
              <a:buNone/>
              <a:defRPr sz="1760"/>
            </a:lvl6pPr>
            <a:lvl7pPr marL="3017520" indent="0" algn="ctr">
              <a:buNone/>
              <a:defRPr sz="1760"/>
            </a:lvl7pPr>
            <a:lvl8pPr marL="3520440" indent="0" algn="ctr">
              <a:buNone/>
              <a:defRPr sz="1760"/>
            </a:lvl8pPr>
            <a:lvl9pPr marL="4023360" indent="0" algn="ctr">
              <a:buNone/>
              <a:defRPr sz="1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BAB8063-9C3D-442C-AB30-5197EE955500}" type="datetimeFigureOut">
              <a:rPr lang="en-US" smtClean="0"/>
              <a:t>3/24/2020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2907453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AB8063-9C3D-442C-AB30-5197EE955500}" type="datetimeFigureOut">
              <a:rPr lang="en-US" smtClean="0"/>
              <a:t>3/24/2020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1812843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98043" y="413808"/>
            <a:ext cx="2168843" cy="65867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91515" y="413808"/>
            <a:ext cx="6380798" cy="65867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AB8063-9C3D-442C-AB30-5197EE955500}" type="datetimeFigureOut">
              <a:rPr lang="en-US" smtClean="0"/>
              <a:t>3/24/2020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854671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AB8063-9C3D-442C-AB30-5197EE955500}" type="datetimeFigureOut">
              <a:rPr lang="en-US" smtClean="0"/>
              <a:t>3/24/2020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4155357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6277" y="1937705"/>
            <a:ext cx="8675370" cy="3233102"/>
          </a:xfrm>
        </p:spPr>
        <p:txBody>
          <a:bodyPr anchor="b"/>
          <a:lstStyle>
            <a:lvl1pPr>
              <a:defRPr sz="6600"/>
            </a:lvl1pPr>
          </a:lstStyle>
          <a:p>
            <a:r>
              <a:rPr lang="en-US"/>
              <a:t>Click to edit Master title style</a:t>
            </a:r>
            <a:endParaRPr lang="en-US" dirty="0"/>
          </a:p>
        </p:txBody>
      </p:sp>
      <p:sp>
        <p:nvSpPr>
          <p:cNvPr id="3" name="Text Placeholder 2"/>
          <p:cNvSpPr>
            <a:spLocks noGrp="1"/>
          </p:cNvSpPr>
          <p:nvPr>
            <p:ph type="body" idx="1"/>
          </p:nvPr>
        </p:nvSpPr>
        <p:spPr>
          <a:xfrm>
            <a:off x="686277" y="5201393"/>
            <a:ext cx="8675370" cy="1700212"/>
          </a:xfrm>
        </p:spPr>
        <p:txBody>
          <a:bodyPr/>
          <a:lstStyle>
            <a:lvl1pPr marL="0" indent="0">
              <a:buNone/>
              <a:defRPr sz="2640">
                <a:solidFill>
                  <a:schemeClr val="tx1"/>
                </a:solidFill>
              </a:defRPr>
            </a:lvl1pPr>
            <a:lvl2pPr marL="502920" indent="0">
              <a:buNone/>
              <a:defRPr sz="2200">
                <a:solidFill>
                  <a:schemeClr val="tx1">
                    <a:tint val="75000"/>
                  </a:schemeClr>
                </a:solidFill>
              </a:defRPr>
            </a:lvl2pPr>
            <a:lvl3pPr marL="1005840" indent="0">
              <a:buNone/>
              <a:defRPr sz="1980">
                <a:solidFill>
                  <a:schemeClr val="tx1">
                    <a:tint val="75000"/>
                  </a:schemeClr>
                </a:solidFill>
              </a:defRPr>
            </a:lvl3pPr>
            <a:lvl4pPr marL="1508760" indent="0">
              <a:buNone/>
              <a:defRPr sz="1760">
                <a:solidFill>
                  <a:schemeClr val="tx1">
                    <a:tint val="75000"/>
                  </a:schemeClr>
                </a:solidFill>
              </a:defRPr>
            </a:lvl4pPr>
            <a:lvl5pPr marL="2011680" indent="0">
              <a:buNone/>
              <a:defRPr sz="1760">
                <a:solidFill>
                  <a:schemeClr val="tx1">
                    <a:tint val="75000"/>
                  </a:schemeClr>
                </a:solidFill>
              </a:defRPr>
            </a:lvl5pPr>
            <a:lvl6pPr marL="2514600" indent="0">
              <a:buNone/>
              <a:defRPr sz="1760">
                <a:solidFill>
                  <a:schemeClr val="tx1">
                    <a:tint val="75000"/>
                  </a:schemeClr>
                </a:solidFill>
              </a:defRPr>
            </a:lvl6pPr>
            <a:lvl7pPr marL="3017520" indent="0">
              <a:buNone/>
              <a:defRPr sz="1760">
                <a:solidFill>
                  <a:schemeClr val="tx1">
                    <a:tint val="75000"/>
                  </a:schemeClr>
                </a:solidFill>
              </a:defRPr>
            </a:lvl7pPr>
            <a:lvl8pPr marL="3520440" indent="0">
              <a:buNone/>
              <a:defRPr sz="1760">
                <a:solidFill>
                  <a:schemeClr val="tx1">
                    <a:tint val="75000"/>
                  </a:schemeClr>
                </a:solidFill>
              </a:defRPr>
            </a:lvl8pPr>
            <a:lvl9pPr marL="4023360" indent="0">
              <a:buNone/>
              <a:defRPr sz="1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BAB8063-9C3D-442C-AB30-5197EE955500}" type="datetimeFigureOut">
              <a:rPr lang="en-US" smtClean="0"/>
              <a:t>3/24/2020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1834658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91515" y="2069042"/>
            <a:ext cx="4274820" cy="49315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92065" y="2069042"/>
            <a:ext cx="4274820" cy="49315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BAB8063-9C3D-442C-AB30-5197EE955500}" type="datetimeFigureOut">
              <a:rPr lang="en-US" smtClean="0"/>
              <a:t>3/24/2020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1825553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2825" y="413810"/>
            <a:ext cx="8675370" cy="1502305"/>
          </a:xfrm>
        </p:spPr>
        <p:txBody>
          <a:bodyPr/>
          <a:lstStyle/>
          <a:p>
            <a:r>
              <a:rPr lang="en-US"/>
              <a:t>Click to edit Master title style</a:t>
            </a:r>
            <a:endParaRPr lang="en-US" dirty="0"/>
          </a:p>
        </p:txBody>
      </p:sp>
      <p:sp>
        <p:nvSpPr>
          <p:cNvPr id="3" name="Text Placeholder 2"/>
          <p:cNvSpPr>
            <a:spLocks noGrp="1"/>
          </p:cNvSpPr>
          <p:nvPr>
            <p:ph type="body" idx="1"/>
          </p:nvPr>
        </p:nvSpPr>
        <p:spPr>
          <a:xfrm>
            <a:off x="692826" y="1905318"/>
            <a:ext cx="4255174" cy="933767"/>
          </a:xfrm>
        </p:spPr>
        <p:txBody>
          <a:bodyPr anchor="b"/>
          <a:lstStyle>
            <a:lvl1pPr marL="0" indent="0">
              <a:buNone/>
              <a:defRPr sz="2640" b="1"/>
            </a:lvl1pPr>
            <a:lvl2pPr marL="502920" indent="0">
              <a:buNone/>
              <a:defRPr sz="2200" b="1"/>
            </a:lvl2pPr>
            <a:lvl3pPr marL="1005840" indent="0">
              <a:buNone/>
              <a:defRPr sz="1980" b="1"/>
            </a:lvl3pPr>
            <a:lvl4pPr marL="1508760" indent="0">
              <a:buNone/>
              <a:defRPr sz="1760" b="1"/>
            </a:lvl4pPr>
            <a:lvl5pPr marL="2011680" indent="0">
              <a:buNone/>
              <a:defRPr sz="1760" b="1"/>
            </a:lvl5pPr>
            <a:lvl6pPr marL="2514600" indent="0">
              <a:buNone/>
              <a:defRPr sz="1760" b="1"/>
            </a:lvl6pPr>
            <a:lvl7pPr marL="3017520" indent="0">
              <a:buNone/>
              <a:defRPr sz="1760" b="1"/>
            </a:lvl7pPr>
            <a:lvl8pPr marL="3520440" indent="0">
              <a:buNone/>
              <a:defRPr sz="1760" b="1"/>
            </a:lvl8pPr>
            <a:lvl9pPr marL="4023360" indent="0">
              <a:buNone/>
              <a:defRPr sz="1760" b="1"/>
            </a:lvl9pPr>
          </a:lstStyle>
          <a:p>
            <a:pPr lvl="0"/>
            <a:r>
              <a:rPr lang="en-US"/>
              <a:t>Edit Master text styles</a:t>
            </a:r>
          </a:p>
        </p:txBody>
      </p:sp>
      <p:sp>
        <p:nvSpPr>
          <p:cNvPr id="4" name="Content Placeholder 3"/>
          <p:cNvSpPr>
            <a:spLocks noGrp="1"/>
          </p:cNvSpPr>
          <p:nvPr>
            <p:ph sz="half" idx="2"/>
          </p:nvPr>
        </p:nvSpPr>
        <p:spPr>
          <a:xfrm>
            <a:off x="692826" y="2839085"/>
            <a:ext cx="4255174" cy="41758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2066" y="1905318"/>
            <a:ext cx="4276130" cy="933767"/>
          </a:xfrm>
        </p:spPr>
        <p:txBody>
          <a:bodyPr anchor="b"/>
          <a:lstStyle>
            <a:lvl1pPr marL="0" indent="0">
              <a:buNone/>
              <a:defRPr sz="2640" b="1"/>
            </a:lvl1pPr>
            <a:lvl2pPr marL="502920" indent="0">
              <a:buNone/>
              <a:defRPr sz="2200" b="1"/>
            </a:lvl2pPr>
            <a:lvl3pPr marL="1005840" indent="0">
              <a:buNone/>
              <a:defRPr sz="1980" b="1"/>
            </a:lvl3pPr>
            <a:lvl4pPr marL="1508760" indent="0">
              <a:buNone/>
              <a:defRPr sz="1760" b="1"/>
            </a:lvl4pPr>
            <a:lvl5pPr marL="2011680" indent="0">
              <a:buNone/>
              <a:defRPr sz="1760" b="1"/>
            </a:lvl5pPr>
            <a:lvl6pPr marL="2514600" indent="0">
              <a:buNone/>
              <a:defRPr sz="1760" b="1"/>
            </a:lvl6pPr>
            <a:lvl7pPr marL="3017520" indent="0">
              <a:buNone/>
              <a:defRPr sz="1760" b="1"/>
            </a:lvl7pPr>
            <a:lvl8pPr marL="3520440" indent="0">
              <a:buNone/>
              <a:defRPr sz="1760" b="1"/>
            </a:lvl8pPr>
            <a:lvl9pPr marL="4023360" indent="0">
              <a:buNone/>
              <a:defRPr sz="1760" b="1"/>
            </a:lvl9pPr>
          </a:lstStyle>
          <a:p>
            <a:pPr lvl="0"/>
            <a:r>
              <a:rPr lang="en-US"/>
              <a:t>Edit Master text styles</a:t>
            </a:r>
          </a:p>
        </p:txBody>
      </p:sp>
      <p:sp>
        <p:nvSpPr>
          <p:cNvPr id="6" name="Content Placeholder 5"/>
          <p:cNvSpPr>
            <a:spLocks noGrp="1"/>
          </p:cNvSpPr>
          <p:nvPr>
            <p:ph sz="quarter" idx="4"/>
          </p:nvPr>
        </p:nvSpPr>
        <p:spPr>
          <a:xfrm>
            <a:off x="5092066" y="2839085"/>
            <a:ext cx="4276130" cy="41758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BAB8063-9C3D-442C-AB30-5197EE955500}" type="datetimeFigureOut">
              <a:rPr lang="en-US" smtClean="0"/>
              <a:t>3/24/2020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2305626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BAB8063-9C3D-442C-AB30-5197EE955500}" type="datetimeFigureOut">
              <a:rPr lang="en-US" smtClean="0"/>
              <a:t>3/24/2020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38862057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AB8063-9C3D-442C-AB30-5197EE955500}" type="datetimeFigureOut">
              <a:rPr lang="en-US" smtClean="0"/>
              <a:t>3/24/2020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877409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518160"/>
            <a:ext cx="3244096" cy="1813560"/>
          </a:xfrm>
        </p:spPr>
        <p:txBody>
          <a:bodyPr anchor="b"/>
          <a:lstStyle>
            <a:lvl1pPr>
              <a:defRPr sz="3520"/>
            </a:lvl1pPr>
          </a:lstStyle>
          <a:p>
            <a:r>
              <a:rPr lang="en-US"/>
              <a:t>Click to edit Master title style</a:t>
            </a:r>
            <a:endParaRPr lang="en-US" dirty="0"/>
          </a:p>
        </p:txBody>
      </p:sp>
      <p:sp>
        <p:nvSpPr>
          <p:cNvPr id="3" name="Content Placeholder 2"/>
          <p:cNvSpPr>
            <a:spLocks noGrp="1"/>
          </p:cNvSpPr>
          <p:nvPr>
            <p:ph idx="1"/>
          </p:nvPr>
        </p:nvSpPr>
        <p:spPr>
          <a:xfrm>
            <a:off x="4276130" y="1119083"/>
            <a:ext cx="5092065" cy="5523442"/>
          </a:xfrm>
        </p:spPr>
        <p:txBody>
          <a:bodyPr/>
          <a:lstStyle>
            <a:lvl1pPr>
              <a:defRPr sz="3520"/>
            </a:lvl1pPr>
            <a:lvl2pPr>
              <a:defRPr sz="3080"/>
            </a:lvl2pPr>
            <a:lvl3pPr>
              <a:defRPr sz="2640"/>
            </a:lvl3pPr>
            <a:lvl4pPr>
              <a:defRPr sz="2200"/>
            </a:lvl4pPr>
            <a:lvl5pPr>
              <a:defRPr sz="2200"/>
            </a:lvl5pPr>
            <a:lvl6pPr>
              <a:defRPr sz="2200"/>
            </a:lvl6pPr>
            <a:lvl7pPr>
              <a:defRPr sz="2200"/>
            </a:lvl7pPr>
            <a:lvl8pPr>
              <a:defRPr sz="2200"/>
            </a:lvl8pPr>
            <a:lvl9pPr>
              <a:defRPr sz="2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2825" y="2331720"/>
            <a:ext cx="3244096" cy="4319800"/>
          </a:xfrm>
        </p:spPr>
        <p:txBody>
          <a:bodyPr/>
          <a:lstStyle>
            <a:lvl1pPr marL="0" indent="0">
              <a:buNone/>
              <a:defRPr sz="1760"/>
            </a:lvl1pPr>
            <a:lvl2pPr marL="502920" indent="0">
              <a:buNone/>
              <a:defRPr sz="1540"/>
            </a:lvl2pPr>
            <a:lvl3pPr marL="1005840" indent="0">
              <a:buNone/>
              <a:defRPr sz="1320"/>
            </a:lvl3pPr>
            <a:lvl4pPr marL="1508760" indent="0">
              <a:buNone/>
              <a:defRPr sz="1100"/>
            </a:lvl4pPr>
            <a:lvl5pPr marL="2011680" indent="0">
              <a:buNone/>
              <a:defRPr sz="1100"/>
            </a:lvl5pPr>
            <a:lvl6pPr marL="2514600" indent="0">
              <a:buNone/>
              <a:defRPr sz="1100"/>
            </a:lvl6pPr>
            <a:lvl7pPr marL="3017520" indent="0">
              <a:buNone/>
              <a:defRPr sz="1100"/>
            </a:lvl7pPr>
            <a:lvl8pPr marL="3520440" indent="0">
              <a:buNone/>
              <a:defRPr sz="1100"/>
            </a:lvl8pPr>
            <a:lvl9pPr marL="4023360" indent="0">
              <a:buNone/>
              <a:defRPr sz="1100"/>
            </a:lvl9pPr>
          </a:lstStyle>
          <a:p>
            <a:pPr lvl="0"/>
            <a:r>
              <a:rPr lang="en-US"/>
              <a:t>Edit Master text styles</a:t>
            </a:r>
          </a:p>
        </p:txBody>
      </p:sp>
      <p:sp>
        <p:nvSpPr>
          <p:cNvPr id="5" name="Date Placeholder 4"/>
          <p:cNvSpPr>
            <a:spLocks noGrp="1"/>
          </p:cNvSpPr>
          <p:nvPr>
            <p:ph type="dt" sz="half" idx="10"/>
          </p:nvPr>
        </p:nvSpPr>
        <p:spPr/>
        <p:txBody>
          <a:bodyPr/>
          <a:lstStyle/>
          <a:p>
            <a:fld id="{6BAB8063-9C3D-442C-AB30-5197EE955500}" type="datetimeFigureOut">
              <a:rPr lang="en-US" smtClean="0"/>
              <a:t>3/24/2020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2352103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2825" y="518160"/>
            <a:ext cx="3244096" cy="1813560"/>
          </a:xfrm>
        </p:spPr>
        <p:txBody>
          <a:bodyPr anchor="b"/>
          <a:lstStyle>
            <a:lvl1pPr>
              <a:defRPr sz="3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4276130" y="1119083"/>
            <a:ext cx="5092065" cy="5523442"/>
          </a:xfrm>
        </p:spPr>
        <p:txBody>
          <a:bodyPr anchor="t"/>
          <a:lstStyle>
            <a:lvl1pPr marL="0" indent="0">
              <a:buNone/>
              <a:defRPr sz="3520"/>
            </a:lvl1pPr>
            <a:lvl2pPr marL="502920" indent="0">
              <a:buNone/>
              <a:defRPr sz="3080"/>
            </a:lvl2pPr>
            <a:lvl3pPr marL="1005840" indent="0">
              <a:buNone/>
              <a:defRPr sz="2640"/>
            </a:lvl3pPr>
            <a:lvl4pPr marL="1508760" indent="0">
              <a:buNone/>
              <a:defRPr sz="2200"/>
            </a:lvl4pPr>
            <a:lvl5pPr marL="2011680" indent="0">
              <a:buNone/>
              <a:defRPr sz="2200"/>
            </a:lvl5pPr>
            <a:lvl6pPr marL="2514600" indent="0">
              <a:buNone/>
              <a:defRPr sz="2200"/>
            </a:lvl6pPr>
            <a:lvl7pPr marL="3017520" indent="0">
              <a:buNone/>
              <a:defRPr sz="2200"/>
            </a:lvl7pPr>
            <a:lvl8pPr marL="3520440" indent="0">
              <a:buNone/>
              <a:defRPr sz="2200"/>
            </a:lvl8pPr>
            <a:lvl9pPr marL="4023360" indent="0">
              <a:buNone/>
              <a:defRPr sz="2200"/>
            </a:lvl9pPr>
          </a:lstStyle>
          <a:p>
            <a:r>
              <a:rPr lang="en-US"/>
              <a:t>Click icon to add picture</a:t>
            </a:r>
            <a:endParaRPr lang="en-US" dirty="0"/>
          </a:p>
        </p:txBody>
      </p:sp>
      <p:sp>
        <p:nvSpPr>
          <p:cNvPr id="4" name="Text Placeholder 3"/>
          <p:cNvSpPr>
            <a:spLocks noGrp="1"/>
          </p:cNvSpPr>
          <p:nvPr>
            <p:ph type="body" sz="half" idx="2"/>
          </p:nvPr>
        </p:nvSpPr>
        <p:spPr>
          <a:xfrm>
            <a:off x="692825" y="2331720"/>
            <a:ext cx="3244096" cy="4319800"/>
          </a:xfrm>
        </p:spPr>
        <p:txBody>
          <a:bodyPr/>
          <a:lstStyle>
            <a:lvl1pPr marL="0" indent="0">
              <a:buNone/>
              <a:defRPr sz="1760"/>
            </a:lvl1pPr>
            <a:lvl2pPr marL="502920" indent="0">
              <a:buNone/>
              <a:defRPr sz="1540"/>
            </a:lvl2pPr>
            <a:lvl3pPr marL="1005840" indent="0">
              <a:buNone/>
              <a:defRPr sz="1320"/>
            </a:lvl3pPr>
            <a:lvl4pPr marL="1508760" indent="0">
              <a:buNone/>
              <a:defRPr sz="1100"/>
            </a:lvl4pPr>
            <a:lvl5pPr marL="2011680" indent="0">
              <a:buNone/>
              <a:defRPr sz="1100"/>
            </a:lvl5pPr>
            <a:lvl6pPr marL="2514600" indent="0">
              <a:buNone/>
              <a:defRPr sz="1100"/>
            </a:lvl6pPr>
            <a:lvl7pPr marL="3017520" indent="0">
              <a:buNone/>
              <a:defRPr sz="1100"/>
            </a:lvl7pPr>
            <a:lvl8pPr marL="3520440" indent="0">
              <a:buNone/>
              <a:defRPr sz="1100"/>
            </a:lvl8pPr>
            <a:lvl9pPr marL="4023360" indent="0">
              <a:buNone/>
              <a:defRPr sz="1100"/>
            </a:lvl9pPr>
          </a:lstStyle>
          <a:p>
            <a:pPr lvl="0"/>
            <a:r>
              <a:rPr lang="en-US"/>
              <a:t>Edit Master text styles</a:t>
            </a:r>
          </a:p>
        </p:txBody>
      </p:sp>
      <p:sp>
        <p:nvSpPr>
          <p:cNvPr id="5" name="Date Placeholder 4"/>
          <p:cNvSpPr>
            <a:spLocks noGrp="1"/>
          </p:cNvSpPr>
          <p:nvPr>
            <p:ph type="dt" sz="half" idx="10"/>
          </p:nvPr>
        </p:nvSpPr>
        <p:spPr/>
        <p:txBody>
          <a:bodyPr/>
          <a:lstStyle/>
          <a:p>
            <a:fld id="{6BAB8063-9C3D-442C-AB30-5197EE955500}" type="datetimeFigureOut">
              <a:rPr lang="en-US" smtClean="0"/>
              <a:t>3/24/2020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C377A2-1879-4B76-83DC-2393A24FFFD8}" type="slidenum">
              <a:rPr lang="en-US" smtClean="0"/>
              <a:t>‹#›</a:t>
            </a:fld>
            <a:endParaRPr lang="en-US"/>
          </a:p>
        </p:txBody>
      </p:sp>
    </p:spTree>
    <p:extLst>
      <p:ext uri="{BB962C8B-B14F-4D97-AF65-F5344CB8AC3E}">
        <p14:creationId xmlns:p14="http://schemas.microsoft.com/office/powerpoint/2010/main" val="1083973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1515" y="413810"/>
            <a:ext cx="8675370" cy="150230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91515" y="2069042"/>
            <a:ext cx="8675370" cy="49315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91515" y="7203865"/>
            <a:ext cx="2263140" cy="413808"/>
          </a:xfrm>
          <a:prstGeom prst="rect">
            <a:avLst/>
          </a:prstGeom>
        </p:spPr>
        <p:txBody>
          <a:bodyPr vert="horz" lIns="91440" tIns="45720" rIns="91440" bIns="45720" rtlCol="0" anchor="ctr"/>
          <a:lstStyle>
            <a:lvl1pPr algn="l">
              <a:defRPr sz="1320">
                <a:solidFill>
                  <a:schemeClr val="tx1">
                    <a:tint val="75000"/>
                  </a:schemeClr>
                </a:solidFill>
              </a:defRPr>
            </a:lvl1pPr>
          </a:lstStyle>
          <a:p>
            <a:fld id="{6BAB8063-9C3D-442C-AB30-5197EE955500}" type="datetimeFigureOut">
              <a:rPr lang="en-US" smtClean="0"/>
              <a:t>3/24/2020</a:t>
            </a:fld>
            <a:endParaRPr lang="en-US"/>
          </a:p>
        </p:txBody>
      </p:sp>
      <p:sp>
        <p:nvSpPr>
          <p:cNvPr id="5" name="Footer Placeholder 4"/>
          <p:cNvSpPr>
            <a:spLocks noGrp="1"/>
          </p:cNvSpPr>
          <p:nvPr>
            <p:ph type="ftr" sz="quarter" idx="3"/>
          </p:nvPr>
        </p:nvSpPr>
        <p:spPr>
          <a:xfrm>
            <a:off x="3331845" y="7203865"/>
            <a:ext cx="3394710" cy="413808"/>
          </a:xfrm>
          <a:prstGeom prst="rect">
            <a:avLst/>
          </a:prstGeom>
        </p:spPr>
        <p:txBody>
          <a:bodyPr vert="horz" lIns="91440" tIns="45720" rIns="91440" bIns="45720" rtlCol="0" anchor="ctr"/>
          <a:lstStyle>
            <a:lvl1pPr algn="ctr">
              <a:defRPr sz="1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103745" y="7203865"/>
            <a:ext cx="2263140" cy="413808"/>
          </a:xfrm>
          <a:prstGeom prst="rect">
            <a:avLst/>
          </a:prstGeom>
        </p:spPr>
        <p:txBody>
          <a:bodyPr vert="horz" lIns="91440" tIns="45720" rIns="91440" bIns="45720" rtlCol="0" anchor="ctr"/>
          <a:lstStyle>
            <a:lvl1pPr algn="r">
              <a:defRPr sz="1320">
                <a:solidFill>
                  <a:schemeClr val="tx1">
                    <a:tint val="75000"/>
                  </a:schemeClr>
                </a:solidFill>
              </a:defRPr>
            </a:lvl1pPr>
          </a:lstStyle>
          <a:p>
            <a:fld id="{73C377A2-1879-4B76-83DC-2393A24FFFD8}" type="slidenum">
              <a:rPr lang="en-US" smtClean="0"/>
              <a:t>‹#›</a:t>
            </a:fld>
            <a:endParaRPr lang="en-US"/>
          </a:p>
        </p:txBody>
      </p:sp>
    </p:spTree>
    <p:extLst>
      <p:ext uri="{BB962C8B-B14F-4D97-AF65-F5344CB8AC3E}">
        <p14:creationId xmlns:p14="http://schemas.microsoft.com/office/powerpoint/2010/main" val="22817388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05840" rtl="0" eaLnBrk="1" latinLnBrk="0" hangingPunct="1">
        <a:lnSpc>
          <a:spcPct val="90000"/>
        </a:lnSpc>
        <a:spcBef>
          <a:spcPct val="0"/>
        </a:spcBef>
        <a:buNone/>
        <a:defRPr sz="4840" kern="1200">
          <a:solidFill>
            <a:schemeClr val="tx1"/>
          </a:solidFill>
          <a:latin typeface="+mj-lt"/>
          <a:ea typeface="+mj-ea"/>
          <a:cs typeface="+mj-cs"/>
        </a:defRPr>
      </a:lvl1pPr>
    </p:titleStyle>
    <p:bodyStyle>
      <a:lvl1pPr marL="251460" indent="-251460" algn="l" defTabSz="1005840" rtl="0" eaLnBrk="1" latinLnBrk="0" hangingPunct="1">
        <a:lnSpc>
          <a:spcPct val="90000"/>
        </a:lnSpc>
        <a:spcBef>
          <a:spcPts val="1100"/>
        </a:spcBef>
        <a:buFont typeface="Arial" panose="020B0604020202020204" pitchFamily="34" charset="0"/>
        <a:buChar char="•"/>
        <a:defRPr sz="3080" kern="1200">
          <a:solidFill>
            <a:schemeClr val="tx1"/>
          </a:solidFill>
          <a:latin typeface="+mn-lt"/>
          <a:ea typeface="+mn-ea"/>
          <a:cs typeface="+mn-cs"/>
        </a:defRPr>
      </a:lvl1pPr>
      <a:lvl2pPr marL="754380" indent="-251460" algn="l" defTabSz="1005840" rtl="0" eaLnBrk="1" latinLnBrk="0" hangingPunct="1">
        <a:lnSpc>
          <a:spcPct val="90000"/>
        </a:lnSpc>
        <a:spcBef>
          <a:spcPts val="550"/>
        </a:spcBef>
        <a:buFont typeface="Arial" panose="020B0604020202020204" pitchFamily="34" charset="0"/>
        <a:buChar char="•"/>
        <a:defRPr sz="2640" kern="1200">
          <a:solidFill>
            <a:schemeClr val="tx1"/>
          </a:solidFill>
          <a:latin typeface="+mn-lt"/>
          <a:ea typeface="+mn-ea"/>
          <a:cs typeface="+mn-cs"/>
        </a:defRPr>
      </a:lvl2pPr>
      <a:lvl3pPr marL="1257300" indent="-251460" algn="l" defTabSz="1005840" rtl="0" eaLnBrk="1" latinLnBrk="0" hangingPunct="1">
        <a:lnSpc>
          <a:spcPct val="90000"/>
        </a:lnSpc>
        <a:spcBef>
          <a:spcPts val="550"/>
        </a:spcBef>
        <a:buFont typeface="Arial" panose="020B0604020202020204" pitchFamily="34" charset="0"/>
        <a:buChar char="•"/>
        <a:defRPr sz="2200" kern="1200">
          <a:solidFill>
            <a:schemeClr val="tx1"/>
          </a:solidFill>
          <a:latin typeface="+mn-lt"/>
          <a:ea typeface="+mn-ea"/>
          <a:cs typeface="+mn-cs"/>
        </a:defRPr>
      </a:lvl3pPr>
      <a:lvl4pPr marL="176022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4pPr>
      <a:lvl5pPr marL="226314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5pPr>
      <a:lvl6pPr marL="276606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98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90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82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p:bodyStyle>
    <p:otherStyle>
      <a:defPPr>
        <a:defRPr lang="en-US"/>
      </a:defPPr>
      <a:lvl1pPr marL="0" algn="l" defTabSz="1005840" rtl="0" eaLnBrk="1" latinLnBrk="0" hangingPunct="1">
        <a:defRPr sz="1980" kern="1200">
          <a:solidFill>
            <a:schemeClr val="tx1"/>
          </a:solidFill>
          <a:latin typeface="+mn-lt"/>
          <a:ea typeface="+mn-ea"/>
          <a:cs typeface="+mn-cs"/>
        </a:defRPr>
      </a:lvl1pPr>
      <a:lvl2pPr marL="502920" algn="l" defTabSz="1005840" rtl="0" eaLnBrk="1" latinLnBrk="0" hangingPunct="1">
        <a:defRPr sz="1980" kern="1200">
          <a:solidFill>
            <a:schemeClr val="tx1"/>
          </a:solidFill>
          <a:latin typeface="+mn-lt"/>
          <a:ea typeface="+mn-ea"/>
          <a:cs typeface="+mn-cs"/>
        </a:defRPr>
      </a:lvl2pPr>
      <a:lvl3pPr marL="1005840" algn="l" defTabSz="1005840" rtl="0" eaLnBrk="1" latinLnBrk="0" hangingPunct="1">
        <a:defRPr sz="1980" kern="1200">
          <a:solidFill>
            <a:schemeClr val="tx1"/>
          </a:solidFill>
          <a:latin typeface="+mn-lt"/>
          <a:ea typeface="+mn-ea"/>
          <a:cs typeface="+mn-cs"/>
        </a:defRPr>
      </a:lvl3pPr>
      <a:lvl4pPr marL="1508760" algn="l" defTabSz="1005840" rtl="0" eaLnBrk="1" latinLnBrk="0" hangingPunct="1">
        <a:defRPr sz="1980" kern="1200">
          <a:solidFill>
            <a:schemeClr val="tx1"/>
          </a:solidFill>
          <a:latin typeface="+mn-lt"/>
          <a:ea typeface="+mn-ea"/>
          <a:cs typeface="+mn-cs"/>
        </a:defRPr>
      </a:lvl4pPr>
      <a:lvl5pPr marL="2011680" algn="l" defTabSz="1005840" rtl="0" eaLnBrk="1" latinLnBrk="0" hangingPunct="1">
        <a:defRPr sz="1980" kern="1200">
          <a:solidFill>
            <a:schemeClr val="tx1"/>
          </a:solidFill>
          <a:latin typeface="+mn-lt"/>
          <a:ea typeface="+mn-ea"/>
          <a:cs typeface="+mn-cs"/>
        </a:defRPr>
      </a:lvl5pPr>
      <a:lvl6pPr marL="2514600" algn="l" defTabSz="1005840" rtl="0" eaLnBrk="1" latinLnBrk="0" hangingPunct="1">
        <a:defRPr sz="1980" kern="1200">
          <a:solidFill>
            <a:schemeClr val="tx1"/>
          </a:solidFill>
          <a:latin typeface="+mn-lt"/>
          <a:ea typeface="+mn-ea"/>
          <a:cs typeface="+mn-cs"/>
        </a:defRPr>
      </a:lvl6pPr>
      <a:lvl7pPr marL="3017520" algn="l" defTabSz="1005840" rtl="0" eaLnBrk="1" latinLnBrk="0" hangingPunct="1">
        <a:defRPr sz="1980" kern="1200">
          <a:solidFill>
            <a:schemeClr val="tx1"/>
          </a:solidFill>
          <a:latin typeface="+mn-lt"/>
          <a:ea typeface="+mn-ea"/>
          <a:cs typeface="+mn-cs"/>
        </a:defRPr>
      </a:lvl7pPr>
      <a:lvl8pPr marL="3520440" algn="l" defTabSz="1005840" rtl="0" eaLnBrk="1" latinLnBrk="0" hangingPunct="1">
        <a:defRPr sz="1980" kern="1200">
          <a:solidFill>
            <a:schemeClr val="tx1"/>
          </a:solidFill>
          <a:latin typeface="+mn-lt"/>
          <a:ea typeface="+mn-ea"/>
          <a:cs typeface="+mn-cs"/>
        </a:defRPr>
      </a:lvl8pPr>
      <a:lvl9pPr marL="4023360" algn="l" defTabSz="1005840" rtl="0" eaLnBrk="1" latinLnBrk="0" hangingPunct="1">
        <a:defRPr sz="19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715217-B9AD-405C-9C2C-3FF9017EEEC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0058399" cy="7771790"/>
          </a:xfrm>
          <a:prstGeom prst="rect">
            <a:avLst/>
          </a:prstGeom>
        </p:spPr>
      </p:pic>
      <p:sp>
        <p:nvSpPr>
          <p:cNvPr id="4" name="TextBox 3">
            <a:extLst>
              <a:ext uri="{FF2B5EF4-FFF2-40B4-BE49-F238E27FC236}">
                <a16:creationId xmlns:a16="http://schemas.microsoft.com/office/drawing/2014/main" id="{C4A5D45C-8DDB-451A-930E-B28F5647C0AD}"/>
              </a:ext>
            </a:extLst>
          </p:cNvPr>
          <p:cNvSpPr txBox="1"/>
          <p:nvPr/>
        </p:nvSpPr>
        <p:spPr>
          <a:xfrm>
            <a:off x="1133767" y="4861241"/>
            <a:ext cx="8010018" cy="2646878"/>
          </a:xfrm>
          <a:prstGeom prst="rect">
            <a:avLst/>
          </a:prstGeom>
          <a:noFill/>
        </p:spPr>
        <p:txBody>
          <a:bodyPr wrap="square" rtlCol="0">
            <a:spAutoFit/>
          </a:bodyPr>
          <a:lstStyle/>
          <a:p>
            <a:pPr algn="ctr"/>
            <a:r>
              <a:rPr lang="en-US" sz="3000" dirty="0">
                <a:latin typeface="KG Neatly Printed" panose="02000506000000020003" pitchFamily="2" charset="0"/>
              </a:rPr>
              <a:t>The Periodic Table is filled with patterns and trends! The elements that make up the various ‘element families’ behave similarly because of the similarities in their atomic structures. </a:t>
            </a:r>
          </a:p>
          <a:p>
            <a:pPr algn="ctr"/>
            <a:endParaRPr lang="en-US" sz="1400" dirty="0">
              <a:latin typeface="KG Neatly Printed" panose="02000506000000020003" pitchFamily="2" charset="0"/>
            </a:endParaRPr>
          </a:p>
          <a:p>
            <a:pPr algn="ctr"/>
            <a:r>
              <a:rPr lang="en-US" sz="3000" dirty="0">
                <a:latin typeface="KG Neatly Printed" panose="02000506000000020003" pitchFamily="2" charset="0"/>
              </a:rPr>
              <a:t>We can use analogies to help us remember the way some of the elements behave in chemical reactions.</a:t>
            </a:r>
          </a:p>
        </p:txBody>
      </p:sp>
    </p:spTree>
    <p:extLst>
      <p:ext uri="{BB962C8B-B14F-4D97-AF65-F5344CB8AC3E}">
        <p14:creationId xmlns:p14="http://schemas.microsoft.com/office/powerpoint/2010/main" val="35977351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F37F04-E045-4FF2-9895-78C20521806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0058399" cy="7771790"/>
          </a:xfrm>
          <a:prstGeom prst="rect">
            <a:avLst/>
          </a:prstGeom>
        </p:spPr>
      </p:pic>
      <p:sp>
        <p:nvSpPr>
          <p:cNvPr id="4" name="TextBox 3">
            <a:extLst>
              <a:ext uri="{FF2B5EF4-FFF2-40B4-BE49-F238E27FC236}">
                <a16:creationId xmlns:a16="http://schemas.microsoft.com/office/drawing/2014/main" id="{A3DF414C-BC89-4A27-A2F4-6B2958945856}"/>
              </a:ext>
            </a:extLst>
          </p:cNvPr>
          <p:cNvSpPr txBox="1"/>
          <p:nvPr/>
        </p:nvSpPr>
        <p:spPr>
          <a:xfrm>
            <a:off x="383458" y="5106785"/>
            <a:ext cx="9315163" cy="2062103"/>
          </a:xfrm>
          <a:prstGeom prst="rect">
            <a:avLst/>
          </a:prstGeom>
          <a:noFill/>
        </p:spPr>
        <p:txBody>
          <a:bodyPr wrap="square" rtlCol="0">
            <a:spAutoFit/>
          </a:bodyPr>
          <a:lstStyle/>
          <a:p>
            <a:pPr lvl="0" algn="ctr" defTabSz="914400">
              <a:defRPr/>
            </a:pPr>
            <a:r>
              <a:rPr lang="en-US" sz="3200" dirty="0">
                <a:latin typeface="KG Neatly Printed" panose="02000506000000020003" pitchFamily="2" charset="0"/>
              </a:rPr>
              <a:t>The Alkali Metals (group 1) and the Alkaline Earth Metals (group 2) are highly reactive, relatively soft metals. They give away their valence electrons to other atoms. They can be thought of as the ‘hippies’ because they’d rather ‘live’ with less.</a:t>
            </a:r>
          </a:p>
        </p:txBody>
      </p:sp>
      <p:sp>
        <p:nvSpPr>
          <p:cNvPr id="5" name="Rectangle 4">
            <a:extLst>
              <a:ext uri="{FF2B5EF4-FFF2-40B4-BE49-F238E27FC236}">
                <a16:creationId xmlns:a16="http://schemas.microsoft.com/office/drawing/2014/main" id="{471234F1-E769-40A5-A862-3CB7DB2A26FA}"/>
              </a:ext>
            </a:extLst>
          </p:cNvPr>
          <p:cNvSpPr/>
          <p:nvPr/>
        </p:nvSpPr>
        <p:spPr>
          <a:xfrm rot="20966297">
            <a:off x="490325" y="1706372"/>
            <a:ext cx="2327552" cy="1754326"/>
          </a:xfrm>
          <a:prstGeom prst="rect">
            <a:avLst/>
          </a:prstGeom>
        </p:spPr>
        <p:txBody>
          <a:bodyPr wrap="square">
            <a:spAutoFit/>
          </a:bodyPr>
          <a:lstStyle/>
          <a:p>
            <a:pPr algn="ctr"/>
            <a:r>
              <a:rPr lang="en-US" sz="3600" dirty="0">
                <a:latin typeface="KG Neatly Printed" panose="02000506000000020003" pitchFamily="2" charset="0"/>
              </a:rPr>
              <a:t>Alkali Metals and Alkaline Earth Metals</a:t>
            </a:r>
          </a:p>
        </p:txBody>
      </p:sp>
    </p:spTree>
    <p:extLst>
      <p:ext uri="{BB962C8B-B14F-4D97-AF65-F5344CB8AC3E}">
        <p14:creationId xmlns:p14="http://schemas.microsoft.com/office/powerpoint/2010/main" val="27077363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1E23FD-6F9A-4309-84EF-61DC1C07A46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0058399" cy="7771790"/>
          </a:xfrm>
          <a:prstGeom prst="rect">
            <a:avLst/>
          </a:prstGeom>
        </p:spPr>
      </p:pic>
      <p:sp>
        <p:nvSpPr>
          <p:cNvPr id="4" name="TextBox 3">
            <a:extLst>
              <a:ext uri="{FF2B5EF4-FFF2-40B4-BE49-F238E27FC236}">
                <a16:creationId xmlns:a16="http://schemas.microsoft.com/office/drawing/2014/main" id="{796BDD4A-E468-4417-8E8B-CDE7AF069EDB}"/>
              </a:ext>
            </a:extLst>
          </p:cNvPr>
          <p:cNvSpPr txBox="1"/>
          <p:nvPr/>
        </p:nvSpPr>
        <p:spPr>
          <a:xfrm>
            <a:off x="0" y="5117366"/>
            <a:ext cx="9978885" cy="2554545"/>
          </a:xfrm>
          <a:prstGeom prst="rect">
            <a:avLst/>
          </a:prstGeom>
          <a:noFill/>
        </p:spPr>
        <p:txBody>
          <a:bodyPr wrap="square" rtlCol="0">
            <a:spAutoFit/>
          </a:bodyPr>
          <a:lstStyle/>
          <a:p>
            <a:pPr algn="ctr"/>
            <a:r>
              <a:rPr lang="en-US" sz="3200" dirty="0">
                <a:latin typeface="KG Neatly Printed" panose="02000506000000020003" pitchFamily="2" charset="0"/>
              </a:rPr>
              <a:t>The Transition Metals (groups 3 through 12, except #’s 71 &amp; 103) are good conductors, they are strong, and they have high melting and boiling points, so they are used a lot in industry. Many of them form colorful compounds (fireworks!). Gold &amp; Copper are special colors, and Mercury is a liquid at room temperature. These are the ‘wizards’.</a:t>
            </a:r>
          </a:p>
        </p:txBody>
      </p:sp>
      <p:sp>
        <p:nvSpPr>
          <p:cNvPr id="5" name="Rectangle 4">
            <a:extLst>
              <a:ext uri="{FF2B5EF4-FFF2-40B4-BE49-F238E27FC236}">
                <a16:creationId xmlns:a16="http://schemas.microsoft.com/office/drawing/2014/main" id="{6B2DD81D-5EC9-4CC5-AD50-EF6DE31A3ECA}"/>
              </a:ext>
            </a:extLst>
          </p:cNvPr>
          <p:cNvSpPr/>
          <p:nvPr/>
        </p:nvSpPr>
        <p:spPr>
          <a:xfrm rot="20966297">
            <a:off x="490325" y="1983370"/>
            <a:ext cx="2327552" cy="1200329"/>
          </a:xfrm>
          <a:prstGeom prst="rect">
            <a:avLst/>
          </a:prstGeom>
        </p:spPr>
        <p:txBody>
          <a:bodyPr wrap="square">
            <a:spAutoFit/>
          </a:bodyPr>
          <a:lstStyle/>
          <a:p>
            <a:pPr algn="ctr"/>
            <a:r>
              <a:rPr lang="en-US" sz="3600" dirty="0">
                <a:latin typeface="KG Neatly Printed" panose="02000506000000020003" pitchFamily="2" charset="0"/>
              </a:rPr>
              <a:t>Transition Metals</a:t>
            </a:r>
          </a:p>
        </p:txBody>
      </p:sp>
    </p:spTree>
    <p:extLst>
      <p:ext uri="{BB962C8B-B14F-4D97-AF65-F5344CB8AC3E}">
        <p14:creationId xmlns:p14="http://schemas.microsoft.com/office/powerpoint/2010/main" val="42559281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416776-697D-4D04-BD17-B0C1468E5E7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0058399" cy="7771790"/>
          </a:xfrm>
          <a:prstGeom prst="rect">
            <a:avLst/>
          </a:prstGeom>
        </p:spPr>
      </p:pic>
      <p:sp>
        <p:nvSpPr>
          <p:cNvPr id="4" name="TextBox 3">
            <a:extLst>
              <a:ext uri="{FF2B5EF4-FFF2-40B4-BE49-F238E27FC236}">
                <a16:creationId xmlns:a16="http://schemas.microsoft.com/office/drawing/2014/main" id="{A9F36A9E-95F1-41EB-A0E7-3A7ACEE77636}"/>
              </a:ext>
            </a:extLst>
          </p:cNvPr>
          <p:cNvSpPr txBox="1"/>
          <p:nvPr/>
        </p:nvSpPr>
        <p:spPr>
          <a:xfrm>
            <a:off x="0" y="5117366"/>
            <a:ext cx="9978885" cy="2554545"/>
          </a:xfrm>
          <a:prstGeom prst="rect">
            <a:avLst/>
          </a:prstGeom>
          <a:noFill/>
        </p:spPr>
        <p:txBody>
          <a:bodyPr wrap="square" rtlCol="0">
            <a:spAutoFit/>
          </a:bodyPr>
          <a:lstStyle/>
          <a:p>
            <a:pPr lvl="0" algn="ctr" defTabSz="914400">
              <a:defRPr/>
            </a:pPr>
            <a:r>
              <a:rPr lang="en-US" sz="3200" dirty="0">
                <a:latin typeface="KG Neatly Printed" panose="02000506000000020003" pitchFamily="2" charset="0"/>
              </a:rPr>
              <a:t>The Poor Metals (the elements under the ‘staircase’) are soft metals and they have poor mechanical strength (malleability, ductility, etc.). They have lower </a:t>
            </a:r>
            <a:r>
              <a:rPr lang="en-US" sz="3200" dirty="0">
                <a:solidFill>
                  <a:schemeClr val="dk1"/>
                </a:solidFill>
                <a:latin typeface="KG Neatly Printed" panose="02000506000000020003" pitchFamily="2" charset="0"/>
              </a:rPr>
              <a:t>melting and boiling points than the transition metals, but they have higher electronegativity (the tendency to grab electrons from other atoms). These elements can be thought of as the ‘poor’.</a:t>
            </a:r>
            <a:endParaRPr lang="en-US" sz="3200" dirty="0">
              <a:latin typeface="KG Neatly Printed" panose="02000506000000020003" pitchFamily="2" charset="0"/>
            </a:endParaRPr>
          </a:p>
        </p:txBody>
      </p:sp>
      <p:sp>
        <p:nvSpPr>
          <p:cNvPr id="5" name="Rectangle 4">
            <a:extLst>
              <a:ext uri="{FF2B5EF4-FFF2-40B4-BE49-F238E27FC236}">
                <a16:creationId xmlns:a16="http://schemas.microsoft.com/office/drawing/2014/main" id="{67DD5D34-EC5C-45AF-BCA7-3ABF658F0515}"/>
              </a:ext>
            </a:extLst>
          </p:cNvPr>
          <p:cNvSpPr/>
          <p:nvPr/>
        </p:nvSpPr>
        <p:spPr>
          <a:xfrm rot="20966297">
            <a:off x="390070" y="2141077"/>
            <a:ext cx="2905967" cy="1938992"/>
          </a:xfrm>
          <a:prstGeom prst="rect">
            <a:avLst/>
          </a:prstGeom>
        </p:spPr>
        <p:txBody>
          <a:bodyPr wrap="square">
            <a:spAutoFit/>
          </a:bodyPr>
          <a:lstStyle/>
          <a:p>
            <a:pPr algn="ctr"/>
            <a:r>
              <a:rPr lang="en-US" sz="3600" dirty="0">
                <a:latin typeface="KG Neatly Printed" panose="02000506000000020003" pitchFamily="2" charset="0"/>
              </a:rPr>
              <a:t>Poor Metals</a:t>
            </a:r>
          </a:p>
          <a:p>
            <a:pPr algn="ctr"/>
            <a:r>
              <a:rPr lang="en-US" sz="2800" dirty="0">
                <a:latin typeface="KG Neatly Printed" panose="02000506000000020003" pitchFamily="2" charset="0"/>
              </a:rPr>
              <a:t>(also called the Other Metals or the Post Transition Metals)</a:t>
            </a:r>
            <a:endParaRPr lang="en-US" sz="3600" dirty="0">
              <a:latin typeface="KG Neatly Printed" panose="02000506000000020003" pitchFamily="2" charset="0"/>
            </a:endParaRPr>
          </a:p>
        </p:txBody>
      </p:sp>
    </p:spTree>
    <p:extLst>
      <p:ext uri="{BB962C8B-B14F-4D97-AF65-F5344CB8AC3E}">
        <p14:creationId xmlns:p14="http://schemas.microsoft.com/office/powerpoint/2010/main" val="1354105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1F81D1-F79E-457E-8C4A-6F10E802038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0058399" cy="7771790"/>
          </a:xfrm>
          <a:prstGeom prst="rect">
            <a:avLst/>
          </a:prstGeom>
        </p:spPr>
      </p:pic>
      <p:sp>
        <p:nvSpPr>
          <p:cNvPr id="4" name="TextBox 3">
            <a:extLst>
              <a:ext uri="{FF2B5EF4-FFF2-40B4-BE49-F238E27FC236}">
                <a16:creationId xmlns:a16="http://schemas.microsoft.com/office/drawing/2014/main" id="{28822114-2FFC-4A2B-B9DF-9989AB378835}"/>
              </a:ext>
            </a:extLst>
          </p:cNvPr>
          <p:cNvSpPr txBox="1"/>
          <p:nvPr/>
        </p:nvSpPr>
        <p:spPr>
          <a:xfrm>
            <a:off x="670510" y="4840504"/>
            <a:ext cx="8727311" cy="2862322"/>
          </a:xfrm>
          <a:prstGeom prst="rect">
            <a:avLst/>
          </a:prstGeom>
          <a:noFill/>
        </p:spPr>
        <p:txBody>
          <a:bodyPr wrap="square" rtlCol="0">
            <a:spAutoFit/>
          </a:bodyPr>
          <a:lstStyle/>
          <a:p>
            <a:pPr algn="ctr"/>
            <a:r>
              <a:rPr lang="en-US" sz="3600" dirty="0">
                <a:latin typeface="KG Neatly Printed" panose="02000506000000020003" pitchFamily="2" charset="0"/>
              </a:rPr>
              <a:t>The elements Boron, Silicon, Germanium, Arsenic, Antimony, Tellurium, and Polonium sit on the line between the metals and the nonmetals. Known as the Metalloids, they tend to look like metals and behave like nonmetals, so they can be thought of as the ‘chameleons’.</a:t>
            </a:r>
          </a:p>
        </p:txBody>
      </p:sp>
      <p:sp>
        <p:nvSpPr>
          <p:cNvPr id="5" name="Rectangle 4">
            <a:extLst>
              <a:ext uri="{FF2B5EF4-FFF2-40B4-BE49-F238E27FC236}">
                <a16:creationId xmlns:a16="http://schemas.microsoft.com/office/drawing/2014/main" id="{06153AAD-3BF1-4284-8EDA-5864A3C75ECF}"/>
              </a:ext>
            </a:extLst>
          </p:cNvPr>
          <p:cNvSpPr/>
          <p:nvPr/>
        </p:nvSpPr>
        <p:spPr>
          <a:xfrm rot="20966297">
            <a:off x="247659" y="1973867"/>
            <a:ext cx="2327552" cy="707886"/>
          </a:xfrm>
          <a:prstGeom prst="rect">
            <a:avLst/>
          </a:prstGeom>
        </p:spPr>
        <p:txBody>
          <a:bodyPr wrap="square">
            <a:spAutoFit/>
          </a:bodyPr>
          <a:lstStyle/>
          <a:p>
            <a:pPr algn="ctr"/>
            <a:r>
              <a:rPr lang="en-US" sz="4000" dirty="0">
                <a:latin typeface="KG Neatly Printed" panose="02000506000000020003" pitchFamily="2" charset="0"/>
              </a:rPr>
              <a:t>Metalloids</a:t>
            </a:r>
          </a:p>
        </p:txBody>
      </p:sp>
    </p:spTree>
    <p:extLst>
      <p:ext uri="{BB962C8B-B14F-4D97-AF65-F5344CB8AC3E}">
        <p14:creationId xmlns:p14="http://schemas.microsoft.com/office/powerpoint/2010/main" val="2997719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9F28D3-FD39-40EA-8723-4A7E7D6C38D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0058399" cy="7771790"/>
          </a:xfrm>
          <a:prstGeom prst="rect">
            <a:avLst/>
          </a:prstGeom>
        </p:spPr>
      </p:pic>
      <p:sp>
        <p:nvSpPr>
          <p:cNvPr id="4" name="TextBox 3">
            <a:extLst>
              <a:ext uri="{FF2B5EF4-FFF2-40B4-BE49-F238E27FC236}">
                <a16:creationId xmlns:a16="http://schemas.microsoft.com/office/drawing/2014/main" id="{57940492-10DD-4AB2-A878-C7B2C94D9466}"/>
              </a:ext>
            </a:extLst>
          </p:cNvPr>
          <p:cNvSpPr txBox="1"/>
          <p:nvPr/>
        </p:nvSpPr>
        <p:spPr>
          <a:xfrm>
            <a:off x="685801" y="5047793"/>
            <a:ext cx="8676860" cy="2862322"/>
          </a:xfrm>
          <a:prstGeom prst="rect">
            <a:avLst/>
          </a:prstGeom>
          <a:noFill/>
        </p:spPr>
        <p:txBody>
          <a:bodyPr wrap="square" rtlCol="0">
            <a:spAutoFit/>
          </a:bodyPr>
          <a:lstStyle/>
          <a:p>
            <a:pPr algn="ctr"/>
            <a:r>
              <a:rPr lang="en-US" sz="3600" dirty="0">
                <a:latin typeface="KG Neatly Printed" panose="02000506000000020003" pitchFamily="2" charset="0"/>
              </a:rPr>
              <a:t>The Halogens (group 17) and the non-metals of the Oxygen Group (group 16) can be thought of as the ‘greedy’ guys because they snatch the valence electrons from other atoms (from the metals).</a:t>
            </a:r>
          </a:p>
          <a:p>
            <a:pPr algn="ctr"/>
            <a:endParaRPr lang="en-US" sz="3600" dirty="0">
              <a:latin typeface="KG Neatly Printed" panose="02000506000000020003" pitchFamily="2" charset="0"/>
            </a:endParaRPr>
          </a:p>
        </p:txBody>
      </p:sp>
      <p:sp>
        <p:nvSpPr>
          <p:cNvPr id="5" name="Rectangle 4">
            <a:extLst>
              <a:ext uri="{FF2B5EF4-FFF2-40B4-BE49-F238E27FC236}">
                <a16:creationId xmlns:a16="http://schemas.microsoft.com/office/drawing/2014/main" id="{C0BD440E-C67A-41E9-A393-7E6240DE7186}"/>
              </a:ext>
            </a:extLst>
          </p:cNvPr>
          <p:cNvSpPr/>
          <p:nvPr/>
        </p:nvSpPr>
        <p:spPr>
          <a:xfrm rot="20966297">
            <a:off x="490325" y="1983371"/>
            <a:ext cx="2327552" cy="1200329"/>
          </a:xfrm>
          <a:prstGeom prst="rect">
            <a:avLst/>
          </a:prstGeom>
        </p:spPr>
        <p:txBody>
          <a:bodyPr wrap="square">
            <a:spAutoFit/>
          </a:bodyPr>
          <a:lstStyle/>
          <a:p>
            <a:pPr algn="ctr"/>
            <a:r>
              <a:rPr lang="en-US" sz="3600" dirty="0">
                <a:latin typeface="KG Neatly Printed" panose="02000506000000020003" pitchFamily="2" charset="0"/>
              </a:rPr>
              <a:t>Oxygen Group and Halogens</a:t>
            </a:r>
          </a:p>
        </p:txBody>
      </p:sp>
    </p:spTree>
    <p:extLst>
      <p:ext uri="{BB962C8B-B14F-4D97-AF65-F5344CB8AC3E}">
        <p14:creationId xmlns:p14="http://schemas.microsoft.com/office/powerpoint/2010/main" val="3971488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A2DD86-04BB-478D-8B02-F648870E420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0058399" cy="7771790"/>
          </a:xfrm>
          <a:prstGeom prst="rect">
            <a:avLst/>
          </a:prstGeom>
        </p:spPr>
      </p:pic>
      <p:sp>
        <p:nvSpPr>
          <p:cNvPr id="4" name="TextBox 3">
            <a:extLst>
              <a:ext uri="{FF2B5EF4-FFF2-40B4-BE49-F238E27FC236}">
                <a16:creationId xmlns:a16="http://schemas.microsoft.com/office/drawing/2014/main" id="{1CC85D7A-AE74-4072-9612-6485C935353C}"/>
              </a:ext>
            </a:extLst>
          </p:cNvPr>
          <p:cNvSpPr txBox="1"/>
          <p:nvPr/>
        </p:nvSpPr>
        <p:spPr>
          <a:xfrm>
            <a:off x="685801" y="5117366"/>
            <a:ext cx="8676860" cy="2308324"/>
          </a:xfrm>
          <a:prstGeom prst="rect">
            <a:avLst/>
          </a:prstGeom>
          <a:noFill/>
        </p:spPr>
        <p:txBody>
          <a:bodyPr wrap="square" rtlCol="0">
            <a:spAutoFit/>
          </a:bodyPr>
          <a:lstStyle/>
          <a:p>
            <a:pPr algn="ctr"/>
            <a:r>
              <a:rPr lang="en-US" sz="3600" dirty="0">
                <a:latin typeface="KG Neatly Printed" panose="02000506000000020003" pitchFamily="2" charset="0"/>
              </a:rPr>
              <a:t>The Noble Gases (group 18) are unreactive with the other types of atoms on the periodic table because they have everything they need (a full valence electron shell). These gases can be thought of as the ‘snobs’.</a:t>
            </a:r>
          </a:p>
        </p:txBody>
      </p:sp>
      <p:sp>
        <p:nvSpPr>
          <p:cNvPr id="5" name="Rectangle 4">
            <a:extLst>
              <a:ext uri="{FF2B5EF4-FFF2-40B4-BE49-F238E27FC236}">
                <a16:creationId xmlns:a16="http://schemas.microsoft.com/office/drawing/2014/main" id="{BFBFBAF1-A357-490A-83E4-F3D2586B77FB}"/>
              </a:ext>
            </a:extLst>
          </p:cNvPr>
          <p:cNvSpPr/>
          <p:nvPr/>
        </p:nvSpPr>
        <p:spPr>
          <a:xfrm rot="20966297">
            <a:off x="866824" y="2125974"/>
            <a:ext cx="2327552" cy="707886"/>
          </a:xfrm>
          <a:prstGeom prst="rect">
            <a:avLst/>
          </a:prstGeom>
        </p:spPr>
        <p:txBody>
          <a:bodyPr wrap="square">
            <a:spAutoFit/>
          </a:bodyPr>
          <a:lstStyle/>
          <a:p>
            <a:pPr algn="ctr"/>
            <a:r>
              <a:rPr lang="en-US" sz="4000" dirty="0">
                <a:latin typeface="KG Neatly Printed" panose="02000506000000020003" pitchFamily="2" charset="0"/>
              </a:rPr>
              <a:t>Noble Gases</a:t>
            </a:r>
          </a:p>
        </p:txBody>
      </p:sp>
    </p:spTree>
    <p:extLst>
      <p:ext uri="{BB962C8B-B14F-4D97-AF65-F5344CB8AC3E}">
        <p14:creationId xmlns:p14="http://schemas.microsoft.com/office/powerpoint/2010/main" val="3240927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EA052A-EE5A-48DE-832B-D158A2FE9EF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0058399" cy="7771790"/>
          </a:xfrm>
          <a:prstGeom prst="rect">
            <a:avLst/>
          </a:prstGeom>
        </p:spPr>
      </p:pic>
      <p:sp>
        <p:nvSpPr>
          <p:cNvPr id="4" name="TextBox 3">
            <a:extLst>
              <a:ext uri="{FF2B5EF4-FFF2-40B4-BE49-F238E27FC236}">
                <a16:creationId xmlns:a16="http://schemas.microsoft.com/office/drawing/2014/main" id="{E3E9A226-D469-46AC-88AD-023724417739}"/>
              </a:ext>
            </a:extLst>
          </p:cNvPr>
          <p:cNvSpPr txBox="1"/>
          <p:nvPr/>
        </p:nvSpPr>
        <p:spPr>
          <a:xfrm>
            <a:off x="786257" y="5602164"/>
            <a:ext cx="8727311" cy="1754326"/>
          </a:xfrm>
          <a:prstGeom prst="rect">
            <a:avLst/>
          </a:prstGeom>
          <a:noFill/>
        </p:spPr>
        <p:txBody>
          <a:bodyPr wrap="square" rtlCol="0">
            <a:spAutoFit/>
          </a:bodyPr>
          <a:lstStyle/>
          <a:p>
            <a:pPr algn="ctr"/>
            <a:r>
              <a:rPr lang="en-US" sz="3600" dirty="0">
                <a:latin typeface="KG Neatly Printed" panose="02000506000000020003" pitchFamily="2" charset="0"/>
              </a:rPr>
              <a:t>The metals of the Lanthanide Series (elements 57-71) are used for lasers, lamps, lighters, fluorescence, and X-raying, so they are like the ‘night owls’.</a:t>
            </a:r>
          </a:p>
        </p:txBody>
      </p:sp>
      <p:sp>
        <p:nvSpPr>
          <p:cNvPr id="5" name="Rectangle 4">
            <a:extLst>
              <a:ext uri="{FF2B5EF4-FFF2-40B4-BE49-F238E27FC236}">
                <a16:creationId xmlns:a16="http://schemas.microsoft.com/office/drawing/2014/main" id="{2672FED5-737D-4B4C-9505-D651B6875095}"/>
              </a:ext>
            </a:extLst>
          </p:cNvPr>
          <p:cNvSpPr/>
          <p:nvPr/>
        </p:nvSpPr>
        <p:spPr>
          <a:xfrm rot="20966297">
            <a:off x="560029" y="1978818"/>
            <a:ext cx="2327552" cy="707886"/>
          </a:xfrm>
          <a:prstGeom prst="rect">
            <a:avLst/>
          </a:prstGeom>
        </p:spPr>
        <p:txBody>
          <a:bodyPr wrap="square">
            <a:spAutoFit/>
          </a:bodyPr>
          <a:lstStyle/>
          <a:p>
            <a:pPr algn="ctr"/>
            <a:r>
              <a:rPr lang="en-US" sz="4000" dirty="0">
                <a:latin typeface="KG Neatly Printed" panose="02000506000000020003" pitchFamily="2" charset="0"/>
              </a:rPr>
              <a:t>Lanthanides</a:t>
            </a:r>
          </a:p>
        </p:txBody>
      </p:sp>
    </p:spTree>
    <p:extLst>
      <p:ext uri="{BB962C8B-B14F-4D97-AF65-F5344CB8AC3E}">
        <p14:creationId xmlns:p14="http://schemas.microsoft.com/office/powerpoint/2010/main" val="3700564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32F364-4C6E-4EC1-9586-3123154DD04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0058399" cy="7771790"/>
          </a:xfrm>
          <a:prstGeom prst="rect">
            <a:avLst/>
          </a:prstGeom>
        </p:spPr>
      </p:pic>
      <p:sp>
        <p:nvSpPr>
          <p:cNvPr id="4" name="TextBox 3">
            <a:extLst>
              <a:ext uri="{FF2B5EF4-FFF2-40B4-BE49-F238E27FC236}">
                <a16:creationId xmlns:a16="http://schemas.microsoft.com/office/drawing/2014/main" id="{A76E180D-C691-4688-BD9D-F2F508BCDDE2}"/>
              </a:ext>
            </a:extLst>
          </p:cNvPr>
          <p:cNvSpPr txBox="1"/>
          <p:nvPr/>
        </p:nvSpPr>
        <p:spPr>
          <a:xfrm>
            <a:off x="786257" y="5625314"/>
            <a:ext cx="8727311" cy="1754326"/>
          </a:xfrm>
          <a:prstGeom prst="rect">
            <a:avLst/>
          </a:prstGeom>
          <a:noFill/>
        </p:spPr>
        <p:txBody>
          <a:bodyPr wrap="square" rtlCol="0">
            <a:spAutoFit/>
          </a:bodyPr>
          <a:lstStyle/>
          <a:p>
            <a:pPr algn="ctr"/>
            <a:r>
              <a:rPr lang="en-US" sz="3600" dirty="0">
                <a:latin typeface="KG Neatly Printed" panose="02000506000000020003" pitchFamily="2" charset="0"/>
              </a:rPr>
              <a:t>The metals of the Actinide Series (elements 89-103) are all very large, unstable, and radioactive atoms. They can be thought of as the ‘monsters’.</a:t>
            </a:r>
          </a:p>
        </p:txBody>
      </p:sp>
      <p:sp>
        <p:nvSpPr>
          <p:cNvPr id="5" name="Rectangle 4">
            <a:extLst>
              <a:ext uri="{FF2B5EF4-FFF2-40B4-BE49-F238E27FC236}">
                <a16:creationId xmlns:a16="http://schemas.microsoft.com/office/drawing/2014/main" id="{3B802405-5BE7-4206-B579-E74E1FCB0A45}"/>
              </a:ext>
            </a:extLst>
          </p:cNvPr>
          <p:cNvSpPr/>
          <p:nvPr/>
        </p:nvSpPr>
        <p:spPr>
          <a:xfrm rot="20966297">
            <a:off x="397797" y="1391050"/>
            <a:ext cx="2327552" cy="707886"/>
          </a:xfrm>
          <a:prstGeom prst="rect">
            <a:avLst/>
          </a:prstGeom>
        </p:spPr>
        <p:txBody>
          <a:bodyPr wrap="square">
            <a:spAutoFit/>
          </a:bodyPr>
          <a:lstStyle/>
          <a:p>
            <a:pPr algn="ctr"/>
            <a:r>
              <a:rPr lang="en-US" sz="4000" dirty="0">
                <a:latin typeface="KG Neatly Printed" panose="02000506000000020003" pitchFamily="2" charset="0"/>
              </a:rPr>
              <a:t>Actinides</a:t>
            </a:r>
          </a:p>
        </p:txBody>
      </p:sp>
    </p:spTree>
    <p:extLst>
      <p:ext uri="{BB962C8B-B14F-4D97-AF65-F5344CB8AC3E}">
        <p14:creationId xmlns:p14="http://schemas.microsoft.com/office/powerpoint/2010/main" val="32478116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B1F68A14-8A0E-45F4-B76C-9A41BCB1A770}"/>
</file>

<file path=customXml/itemProps2.xml><?xml version="1.0" encoding="utf-8"?>
<ds:datastoreItem xmlns:ds="http://schemas.openxmlformats.org/officeDocument/2006/customXml" ds:itemID="{7C2F2AA0-62B3-475C-82C4-2EC5EB2D0AAE}"/>
</file>

<file path=customXml/itemProps3.xml><?xml version="1.0" encoding="utf-8"?>
<ds:datastoreItem xmlns:ds="http://schemas.openxmlformats.org/officeDocument/2006/customXml" ds:itemID="{1F2FA141-54F9-40D6-B7A2-823D15F74DCF}"/>
</file>

<file path=docProps/app.xml><?xml version="1.0" encoding="utf-8"?>
<Properties xmlns="http://schemas.openxmlformats.org/officeDocument/2006/extended-properties" xmlns:vt="http://schemas.openxmlformats.org/officeDocument/2006/docPropsVTypes">
  <Template>Office Theme</Template>
  <TotalTime>4458</TotalTime>
  <Words>475</Words>
  <Application>Microsoft Office PowerPoint</Application>
  <PresentationFormat>Custom</PresentationFormat>
  <Paragraphs>20</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KG Neatly Printed</vt:lpstr>
      <vt:lpstr>Arial</vt:lpstr>
      <vt:lpstr>Calibri Light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Karla</dc:creator>
  <cp:lastModifiedBy>Karla</cp:lastModifiedBy>
  <cp:revision>18</cp:revision>
  <dcterms:created xsi:type="dcterms:W3CDTF">2017-06-06T01:39:00Z</dcterms:created>
  <dcterms:modified xsi:type="dcterms:W3CDTF">2020-03-24T18:31:16Z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Order">
    <vt:r8>19700</vt:r8>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TriggerFlowInfo">
    <vt:lpwstr/>
  </property>
  <property fmtid="{D5CDD505-2E9C-101B-9397-08002B2CF9AE}" pid="8" name="_SourceUrl">
    <vt:lpwstr/>
  </property>
  <property fmtid="{D5CDD505-2E9C-101B-9397-08002B2CF9AE}" pid="9" name="_SharedFileIndex">
    <vt:lpwstr/>
  </property>
  <property fmtid="{D5CDD505-2E9C-101B-9397-08002B2CF9AE}" pid="10" name="ComplianceAssetId">
    <vt:lpwstr/>
  </property>
  <property fmtid="{D5CDD505-2E9C-101B-9397-08002B2CF9AE}" pid="11" name="TemplateUrl">
    <vt:lpwstr/>
  </property>
</Properties>
</file>

<file path=docProps/thumbnail.jpeg>
</file>